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6D37-7F7D-46D1-ABC2-8361854E0D2F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E054C-E616-464E-BF89-904614A71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054C-E616-464E-BF89-904614A717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2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8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4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9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A0D9-1259-436F-AFE1-BB1042106EB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6547-36C6-4BED-A66F-3830DA1E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Equations by Multiplying or Dividing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Section 1.3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and Division Properties of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can multiply (or divide) both sides of an equation by a non-zero number, and the statement will still be true.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5: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60960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The distance in miles from the airport                                             that a plane should begin descending,                                         divided by 3, equals the plane’s                                                         height above the ground in thousands of feet.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If a plane is 10,000 feet above the ground, write and solve an equation to find the distance the pilot should begin descending.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d/3 = h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d/3 = 10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d</a:t>
            </a:r>
            <a:r>
              <a:rPr lang="en-US" sz="3000" b="1" dirty="0" smtClean="0">
                <a:solidFill>
                  <a:srgbClr val="FF0000"/>
                </a:solidFill>
              </a:rPr>
              <a:t> = 30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The pilot should start descending 30 miles from the airport. 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ts1.mm.bing.net/th?id=H.483302037638366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551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59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1.3 Additional Practice Worksheet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one-step equations in one variable using multiplication or division.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Pilots can make quick calculations by solving one-step equations. </a:t>
            </a:r>
            <a:endParaRPr lang="en-US" dirty="0"/>
          </a:p>
        </p:txBody>
      </p:sp>
      <p:pic>
        <p:nvPicPr>
          <p:cNvPr id="1026" name="Picture 2" descr="http://ts1.mm.bing.net/th?id=H.4932740883940736&amp;pid=1.7&amp;w=259&amp;h=182&amp;c=7&amp;rs=1&amp;url=http%3a%2f%2fwww.airlinepilotjobs.com%2fblog%2ftag%2fpilot-job%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09036"/>
            <a:ext cx="3505200" cy="246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3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Solving equations with multiplication and division is similar to solving equations with addition and subtraction.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Isolate the variable by using inverse operations.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Keep the equation balanced!</a:t>
            </a:r>
          </a:p>
        </p:txBody>
      </p:sp>
    </p:spTree>
    <p:extLst>
      <p:ext uri="{BB962C8B-B14F-4D97-AF65-F5344CB8AC3E}">
        <p14:creationId xmlns:p14="http://schemas.microsoft.com/office/powerpoint/2010/main" val="30086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Solving Equations Using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dirty="0" smtClean="0"/>
              <a:t>-4 = k/-5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k = 20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b) m/3 = 1.5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m = 4.5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 startAt="3"/>
            </a:pPr>
            <a:r>
              <a:rPr lang="en-US" dirty="0" smtClean="0"/>
              <a:t>-8 = j/3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j = -24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4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Solving Equations by Using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a) 7x = 56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x =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13 = -2w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w = -6.5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-4.8 = -6v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v = 0.8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Dividing is the same thing as multiplying by the reciprocal.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may be easier than dividing.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usually the case with FRACTIONS!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5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3: Solving Equations with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  5/6 w = -20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w = -24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  3/16 = 1/8 z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z = 3/2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5/9 v = 35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v = 63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5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4: Solving Equations with a Negative in Front of the Variable.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a) –x = 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x = -3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-5 = -m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m = 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–s = -1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s = 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371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Solving Equations by Multiplying or Dividing</vt:lpstr>
      <vt:lpstr>Objective:</vt:lpstr>
      <vt:lpstr>Random fact: Who uses this?</vt:lpstr>
      <vt:lpstr>Solving Equations</vt:lpstr>
      <vt:lpstr>Example 1: Solving Equations Using Multiplication</vt:lpstr>
      <vt:lpstr>Example 2: Solving Equations by Using Division</vt:lpstr>
      <vt:lpstr>PowerPoint Presentation</vt:lpstr>
      <vt:lpstr>Example 3: Solving Equations with Fractions</vt:lpstr>
      <vt:lpstr>Example 4: Solving Equations with a Negative in Front of the Variable.</vt:lpstr>
      <vt:lpstr>Multiplication and Division Properties of Equality</vt:lpstr>
      <vt:lpstr>Example 5: </vt:lpstr>
      <vt:lpstr>Homework: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by Multiplying or Dividing</dc:title>
  <dc:creator>OXPS</dc:creator>
  <cp:lastModifiedBy>OXPS</cp:lastModifiedBy>
  <cp:revision>8</cp:revision>
  <dcterms:created xsi:type="dcterms:W3CDTF">2013-06-21T13:48:02Z</dcterms:created>
  <dcterms:modified xsi:type="dcterms:W3CDTF">2014-09-10T17:38:43Z</dcterms:modified>
</cp:coreProperties>
</file>