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F9193-5C29-40C9-BCD5-1DD89D199ED5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A753B-945D-40E2-A8FC-BBF59D2D8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2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A753B-945D-40E2-A8FC-BBF59D2D88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23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A753B-945D-40E2-A8FC-BBF59D2D88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5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A753B-945D-40E2-A8FC-BBF59D2D88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14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A753B-945D-40E2-A8FC-BBF59D2D88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19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A753B-945D-40E2-A8FC-BBF59D2D88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74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A753B-945D-40E2-A8FC-BBF59D2D88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94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A753B-945D-40E2-A8FC-BBF59D2D88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07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A753B-945D-40E2-A8FC-BBF59D2D88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69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A753B-945D-40E2-A8FC-BBF59D2D88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61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A753B-945D-40E2-A8FC-BBF59D2D88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86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A753B-945D-40E2-A8FC-BBF59D2D88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0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A753B-945D-40E2-A8FC-BBF59D2D88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0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03C8-E402-44FD-A23C-B8EBDABB7A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6F4A-6A0B-439D-8031-DEE12CD93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9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03C8-E402-44FD-A23C-B8EBDABB7A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6F4A-6A0B-439D-8031-DEE12CD93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2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03C8-E402-44FD-A23C-B8EBDABB7A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6F4A-6A0B-439D-8031-DEE12CD93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8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03C8-E402-44FD-A23C-B8EBDABB7A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6F4A-6A0B-439D-8031-DEE12CD93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7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03C8-E402-44FD-A23C-B8EBDABB7A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6F4A-6A0B-439D-8031-DEE12CD93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5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03C8-E402-44FD-A23C-B8EBDABB7A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6F4A-6A0B-439D-8031-DEE12CD93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8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03C8-E402-44FD-A23C-B8EBDABB7A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6F4A-6A0B-439D-8031-DEE12CD93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4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03C8-E402-44FD-A23C-B8EBDABB7A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6F4A-6A0B-439D-8031-DEE12CD93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03C8-E402-44FD-A23C-B8EBDABB7A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6F4A-6A0B-439D-8031-DEE12CD93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7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03C8-E402-44FD-A23C-B8EBDABB7A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6F4A-6A0B-439D-8031-DEE12CD93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6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03C8-E402-44FD-A23C-B8EBDABB7A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6F4A-6A0B-439D-8031-DEE12CD93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4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103C8-E402-44FD-A23C-B8EBDABB7A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16F4A-6A0B-439D-8031-DEE12CD93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4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Solving for a Variable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Section 1.6</a:t>
            </a:r>
          </a:p>
        </p:txBody>
      </p:sp>
    </p:spTree>
    <p:extLst>
      <p:ext uri="{BB962C8B-B14F-4D97-AF65-F5344CB8AC3E}">
        <p14:creationId xmlns:p14="http://schemas.microsoft.com/office/powerpoint/2010/main" val="3500743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formula is a type of </a:t>
            </a:r>
            <a:r>
              <a:rPr lang="en-US" i="1" dirty="0"/>
              <a:t>literal equation.</a:t>
            </a:r>
          </a:p>
          <a:p>
            <a:endParaRPr lang="en-US" i="1" dirty="0"/>
          </a:p>
          <a:p>
            <a:r>
              <a:rPr lang="en-US" dirty="0"/>
              <a:t>A </a:t>
            </a:r>
            <a:r>
              <a:rPr lang="en-US" b="1" u="sng" dirty="0"/>
              <a:t>literal equation</a:t>
            </a:r>
            <a:r>
              <a:rPr lang="en-US" dirty="0"/>
              <a:t> is an equation with two or more variables.</a:t>
            </a:r>
          </a:p>
          <a:p>
            <a:endParaRPr lang="en-US" i="1" dirty="0"/>
          </a:p>
          <a:p>
            <a:r>
              <a:rPr lang="en-US" dirty="0"/>
              <a:t>To solve for one of the variables, use inverse operations. </a:t>
            </a:r>
          </a:p>
        </p:txBody>
      </p:sp>
    </p:spTree>
    <p:extLst>
      <p:ext uri="{BB962C8B-B14F-4D97-AF65-F5344CB8AC3E}">
        <p14:creationId xmlns:p14="http://schemas.microsoft.com/office/powerpoint/2010/main" val="179211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/>
              <a:t>Example 3: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6324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a) Solve x + y = 15 for x.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       x = 15 – y</a:t>
                </a:r>
              </a:p>
              <a:p>
                <a:pPr marL="0" indent="0">
                  <a:buNone/>
                </a:pPr>
                <a:r>
                  <a:rPr lang="en-US" dirty="0"/>
                  <a:t>b) Solve </a:t>
                </a:r>
                <a:r>
                  <a:rPr lang="en-US" dirty="0" err="1"/>
                  <a:t>pq</a:t>
                </a:r>
                <a:r>
                  <a:rPr lang="en-US" dirty="0"/>
                  <a:t> = x for q.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𝒑</m:t>
                        </m:r>
                      </m:den>
                    </m:f>
                  </m:oMath>
                </a14:m>
                <a:endParaRPr lang="en-US" b="1" dirty="0"/>
              </a:p>
              <a:p>
                <a:pPr marL="0" indent="0">
                  <a:buNone/>
                </a:pPr>
                <a:r>
                  <a:rPr lang="en-US" dirty="0"/>
                  <a:t>c) Solve 5 – b = 2t for t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𝒕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b="1" dirty="0"/>
              </a:p>
              <a:p>
                <a:pPr marL="0" indent="0">
                  <a:buNone/>
                </a:pPr>
                <a:r>
                  <a:rPr lang="en-US" dirty="0"/>
                  <a:t>d) Solve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dirty="0"/>
                  <a:t> for V.</a:t>
                </a:r>
              </a:p>
              <a:p>
                <a:pPr marL="0" indent="0">
                  <a:buNone/>
                </a:pPr>
                <a:r>
                  <a:rPr lang="en-US" dirty="0"/>
                  <a:t>      DV = m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𝑽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𝑫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6324600"/>
              </a:xfrm>
              <a:blipFill rotWithShape="1">
                <a:blip r:embed="rId3"/>
                <a:stretch>
                  <a:fillRect l="-1852" t="-1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393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1.6 Additional Practice Worksheet</a:t>
            </a:r>
          </a:p>
        </p:txBody>
      </p:sp>
    </p:spTree>
    <p:extLst>
      <p:ext uri="{BB962C8B-B14F-4D97-AF65-F5344CB8AC3E}">
        <p14:creationId xmlns:p14="http://schemas.microsoft.com/office/powerpoint/2010/main" val="316882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Solve a formula for a given variable.</a:t>
            </a:r>
          </a:p>
          <a:p>
            <a:endParaRPr lang="en-US" dirty="0"/>
          </a:p>
          <a:p>
            <a:r>
              <a:rPr lang="en-US" dirty="0"/>
              <a:t>Solve an equation in two or more variables for one of the variables. </a:t>
            </a:r>
          </a:p>
        </p:txBody>
      </p:sp>
    </p:spTree>
    <p:extLst>
      <p:ext uri="{BB962C8B-B14F-4D97-AF65-F5344CB8AC3E}">
        <p14:creationId xmlns:p14="http://schemas.microsoft.com/office/powerpoint/2010/main" val="30689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1.6 Exploration:</a:t>
            </a:r>
          </a:p>
          <a:p>
            <a:pPr marL="0" indent="0" algn="ctr">
              <a:buNone/>
            </a:pPr>
            <a:r>
              <a:rPr lang="en-US" b="1" dirty="0"/>
              <a:t>Solving for a Variable</a:t>
            </a:r>
          </a:p>
        </p:txBody>
      </p:sp>
    </p:spTree>
    <p:extLst>
      <p:ext uri="{BB962C8B-B14F-4D97-AF65-F5344CB8AC3E}">
        <p14:creationId xmlns:p14="http://schemas.microsoft.com/office/powerpoint/2010/main" val="359105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Fact: Who uses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Athletes can “rearrange” the distance formula to calculate their average speed. 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 descr="http://www.sportbysports.com/wp-content/uploads/2013/01/ws_Athletes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19400"/>
            <a:ext cx="506730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78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u="sng" dirty="0"/>
              <a:t>formula</a:t>
            </a:r>
            <a:r>
              <a:rPr lang="en-US" dirty="0"/>
              <a:t> is an equation that states a rule for a relationship among quantities.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can rearrange a formula to isolate any variable by using inverse operations.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called </a:t>
            </a:r>
            <a:r>
              <a:rPr lang="en-US" b="1" u="sng" dirty="0"/>
              <a:t>solving for a variable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0926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for a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Step 1: Locate the variable you are asked to solve for in the equation.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2: Identify the operation on this variable and the order in which they are applied.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3: Use the inverse operations to undo operations and isolate the variable. </a:t>
            </a:r>
          </a:p>
        </p:txBody>
      </p:sp>
    </p:spTree>
    <p:extLst>
      <p:ext uri="{BB962C8B-B14F-4D97-AF65-F5344CB8AC3E}">
        <p14:creationId xmlns:p14="http://schemas.microsoft.com/office/powerpoint/2010/main" val="249651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/>
              <a:t>Example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2004, Earnest Van </a:t>
            </a:r>
            <a:r>
              <a:rPr lang="en-US" dirty="0" err="1"/>
              <a:t>Dyk</a:t>
            </a:r>
            <a:r>
              <a:rPr lang="en-US" dirty="0"/>
              <a:t> won the wheelchair race of the Boston Marathon with a time of 1.3 hours. </a:t>
            </a:r>
          </a:p>
          <a:p>
            <a:pPr marL="0" indent="0">
              <a:buNone/>
            </a:pPr>
            <a:r>
              <a:rPr lang="en-US" dirty="0"/>
              <a:t>The race was 26.2 miles. </a:t>
            </a:r>
          </a:p>
          <a:p>
            <a:pPr marL="0" indent="0">
              <a:buNone/>
            </a:pPr>
            <a:r>
              <a:rPr lang="en-US" dirty="0"/>
              <a:t>What was his average speed?</a:t>
            </a:r>
          </a:p>
          <a:p>
            <a:pPr marL="0" indent="0">
              <a:buNone/>
            </a:pPr>
            <a:r>
              <a:rPr lang="en-US" dirty="0"/>
              <a:t>Use the formula: </a:t>
            </a:r>
            <a:r>
              <a:rPr lang="en-US" b="1" dirty="0">
                <a:solidFill>
                  <a:srgbClr val="7030A0"/>
                </a:solidFill>
              </a:rPr>
              <a:t>Distance = Rate x Time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d = </a:t>
            </a:r>
            <a:r>
              <a:rPr lang="en-US" b="1" dirty="0" err="1">
                <a:solidFill>
                  <a:srgbClr val="7030A0"/>
                </a:solidFill>
              </a:rPr>
              <a:t>rt</a:t>
            </a:r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dirty="0"/>
              <a:t>Solve for r.</a:t>
            </a:r>
          </a:p>
          <a:p>
            <a:pPr marL="0" indent="0">
              <a:buNone/>
            </a:pPr>
            <a:r>
              <a:rPr lang="en-US" b="1" dirty="0"/>
              <a:t>r = d/t</a:t>
            </a:r>
          </a:p>
          <a:p>
            <a:pPr marL="0" indent="0">
              <a:buNone/>
            </a:pPr>
            <a:r>
              <a:rPr lang="en-US" b="1" dirty="0"/>
              <a:t>Now plug in the information.</a:t>
            </a:r>
          </a:p>
          <a:p>
            <a:pPr marL="0" indent="0">
              <a:buNone/>
            </a:pPr>
            <a:r>
              <a:rPr lang="en-US" b="1" dirty="0"/>
              <a:t>r = 26.2/1.3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r ≈ 20.2 miles per hour.</a:t>
            </a:r>
            <a:endParaRPr lang="en-US" b="1" dirty="0"/>
          </a:p>
        </p:txBody>
      </p:sp>
      <p:pic>
        <p:nvPicPr>
          <p:cNvPr id="2050" name="Picture 2" descr="http://t3.gstatic.com/images?q=tbn:ANd9GcQD4QnOEej501iSD7hxl_SQdu89PxvaAS83bkdVEi8LuiVtiu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352800"/>
            <a:ext cx="214312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14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/>
              <a:t>Example 2: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685800"/>
                <a:ext cx="8763000" cy="6172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a) Area of a triangle:  A = ½ </a:t>
                </a:r>
                <a:r>
                  <a:rPr lang="en-US" dirty="0" err="1"/>
                  <a:t>bh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Solve for h.</a:t>
                </a:r>
              </a:p>
              <a:p>
                <a:pPr marL="0" indent="0">
                  <a:buNone/>
                </a:pPr>
                <a:r>
                  <a:rPr lang="en-US" dirty="0"/>
                  <a:t>    2A = </a:t>
                </a:r>
                <a:r>
                  <a:rPr lang="en-US" dirty="0" err="1"/>
                  <a:t>bh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𝒉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𝒃</m:t>
                        </m:r>
                      </m:den>
                    </m:f>
                  </m:oMath>
                </a14:m>
                <a:endParaRPr lang="en-US" b="1" dirty="0"/>
              </a:p>
              <a:p>
                <a:pPr marL="0" indent="0">
                  <a:buNone/>
                </a:pPr>
                <a:r>
                  <a:rPr lang="en-US" dirty="0"/>
                  <a:t>b) Person’s typing speed: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smtClean="0">
                            <a:latin typeface="Cambria Math"/>
                          </a:rPr>
                          <m:t> −10</m:t>
                        </m:r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Solve for e.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sm</a:t>
                </a:r>
                <a:r>
                  <a:rPr lang="en-US" dirty="0"/>
                  <a:t> = w – 10e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sm</a:t>
                </a:r>
                <a:r>
                  <a:rPr lang="en-US" dirty="0"/>
                  <a:t> – w = -10e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/>
                      </a:rPr>
                      <m:t>𝐞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𝒔𝒎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𝒘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685800"/>
                <a:ext cx="8763000" cy="6172200"/>
              </a:xfrm>
              <a:blipFill rotWithShape="1">
                <a:blip r:embed="rId3"/>
                <a:stretch>
                  <a:fillRect l="-1739" t="-1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63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/>
              <a:t>Example 2: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685800"/>
                <a:ext cx="9067800" cy="6172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c) Fahrenheit in terms of degrees Celsius: </a:t>
                </a:r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+32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Solve for C.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r>
                        <a:rPr lang="en-US" b="0" i="1" smtClean="0">
                          <a:latin typeface="Cambria Math"/>
                        </a:rPr>
                        <m:t> −32=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𝟗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r>
                        <a:rPr lang="en-US" b="0" i="1" smtClean="0">
                          <a:latin typeface="Cambria Math"/>
                        </a:rPr>
                        <m:t> −32)=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𝟗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𝑪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𝑭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85800"/>
                <a:ext cx="9067800" cy="6172200"/>
              </a:xfrm>
              <a:blipFill rotWithShape="1">
                <a:blip r:embed="rId3"/>
                <a:stretch>
                  <a:fillRect l="-1680" t="-1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133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445</Words>
  <Application>Microsoft Office PowerPoint</Application>
  <PresentationFormat>On-screen Show (4:3)</PresentationFormat>
  <Paragraphs>83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Solving for a Variable</vt:lpstr>
      <vt:lpstr>Objectives:</vt:lpstr>
      <vt:lpstr>Classwork:</vt:lpstr>
      <vt:lpstr>Random Fact: Who uses this?</vt:lpstr>
      <vt:lpstr>Definition</vt:lpstr>
      <vt:lpstr>Solving for a Variable</vt:lpstr>
      <vt:lpstr>Example 1:</vt:lpstr>
      <vt:lpstr>Example 2: </vt:lpstr>
      <vt:lpstr>Example 2: </vt:lpstr>
      <vt:lpstr>Definition:</vt:lpstr>
      <vt:lpstr>Example 3: </vt:lpstr>
      <vt:lpstr>Homework: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for a Variable</dc:title>
  <dc:creator>Kimberly</dc:creator>
  <cp:lastModifiedBy>Cassandra</cp:lastModifiedBy>
  <cp:revision>13</cp:revision>
  <dcterms:created xsi:type="dcterms:W3CDTF">2013-06-29T14:14:39Z</dcterms:created>
  <dcterms:modified xsi:type="dcterms:W3CDTF">2019-09-15T22:03:05Z</dcterms:modified>
</cp:coreProperties>
</file>