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62DB-B928-4058-BFF4-F70901CB30B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A81E8-8F43-4189-8FD5-A4B4BD183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6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43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0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0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68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3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7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0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0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A81E8-8F43-4189-8FD5-A4B4BD1830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0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6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0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7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9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4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9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5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3AC0-5A36-4E0B-A0E6-BECCD159ED2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EC2A-4C6B-414E-B1E5-9A57D8085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 by Multiplying or Dividing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Section 2.3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1"/>
                <a:ext cx="9143999" cy="5791199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Let c be a </a:t>
                </a:r>
                <a:r>
                  <a:rPr lang="en-US" b="1" i="1" dirty="0" smtClean="0"/>
                  <a:t>negative </a:t>
                </a:r>
                <a:r>
                  <a:rPr lang="en-US" dirty="0" smtClean="0"/>
                  <a:t>number.</a:t>
                </a:r>
              </a:p>
              <a:p>
                <a:pPr marL="0" indent="0" algn="ctr">
                  <a:buNone/>
                </a:pPr>
                <a:r>
                  <a:rPr lang="en-US" u="sng" dirty="0" smtClean="0"/>
                  <a:t>Multiplication: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a &lt; b, then ac &gt; </a:t>
                </a:r>
                <a:r>
                  <a:rPr lang="en-US" dirty="0" err="1" smtClean="0"/>
                  <a:t>bc</a:t>
                </a:r>
                <a:r>
                  <a:rPr lang="en-US" dirty="0"/>
                  <a:t>.</a:t>
                </a:r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a </a:t>
                </a:r>
                <a:r>
                  <a:rPr lang="en-US" dirty="0" smtClean="0"/>
                  <a:t>&gt; b, </a:t>
                </a:r>
                <a:r>
                  <a:rPr lang="en-US" dirty="0"/>
                  <a:t>then ac &lt;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bc</a:t>
                </a:r>
                <a:r>
                  <a:rPr lang="en-US" dirty="0" smtClean="0"/>
                  <a:t>. </a:t>
                </a:r>
              </a:p>
              <a:p>
                <a:pPr marL="0" indent="0" algn="ctr">
                  <a:buNone/>
                </a:pPr>
                <a:r>
                  <a:rPr lang="en-US" u="sng" dirty="0" smtClean="0"/>
                  <a:t>Division:</a:t>
                </a:r>
              </a:p>
              <a:p>
                <a:pPr marL="0" indent="0" algn="ctr">
                  <a:buNone/>
                </a:pPr>
                <a:r>
                  <a:rPr lang="en-US" dirty="0"/>
                  <a:t>If a &lt; b,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a </a:t>
                </a:r>
                <a:r>
                  <a:rPr lang="en-US" dirty="0" smtClean="0"/>
                  <a:t>&gt; </a:t>
                </a:r>
                <a:r>
                  <a:rPr lang="en-US" dirty="0"/>
                  <a:t>b,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en-US" dirty="0"/>
                  <a:t>The same is true for ≤ and ≥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1"/>
                <a:ext cx="9143999" cy="5791199"/>
              </a:xfrm>
              <a:blipFill rotWithShape="1">
                <a:blip r:embed="rId3"/>
                <a:stretch>
                  <a:fillRect t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and Division Properties of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5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46922"/>
            <a:ext cx="8667750" cy="57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 each inequality and graph its solutions.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 -12x &gt; 84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 x &lt; -7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b) -8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24 </a:t>
                </a:r>
                <a:r>
                  <a:rPr lang="en-US" dirty="0"/>
                  <a:t>≥</a:t>
                </a:r>
                <a:r>
                  <a:rPr lang="en-US" dirty="0" smtClean="0"/>
                  <a:t> m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m ≤ 24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852" t="-2830" b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696163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600200" y="3581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85800" y="3657600"/>
            <a:ext cx="914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0866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438400" y="6477000"/>
            <a:ext cx="4648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Ryan has a $16 gift card for a                                                    health store where a                                                           smoothie costs $2.50.</a:t>
            </a:r>
          </a:p>
          <a:p>
            <a:pPr marL="0" indent="0">
              <a:buNone/>
            </a:pPr>
            <a:r>
              <a:rPr lang="en-US" dirty="0" smtClean="0"/>
              <a:t>What are the possible number                                                          of smoothies Ryan can buy?</a:t>
            </a:r>
          </a:p>
          <a:p>
            <a:pPr marL="0" indent="0">
              <a:buNone/>
            </a:pPr>
            <a:r>
              <a:rPr lang="en-US" dirty="0" smtClean="0"/>
              <a:t>Write and solve an inequality.</a:t>
            </a:r>
          </a:p>
          <a:p>
            <a:pPr marL="0" indent="0">
              <a:buNone/>
            </a:pPr>
            <a:r>
              <a:rPr lang="en-US" dirty="0" smtClean="0"/>
              <a:t>$2.50 times # of smoothies is at most $16.00</a:t>
            </a:r>
          </a:p>
          <a:p>
            <a:pPr marL="0" indent="0">
              <a:buNone/>
            </a:pPr>
            <a:r>
              <a:rPr lang="en-US" dirty="0" smtClean="0"/>
              <a:t>2.5s ≤ 16</a:t>
            </a:r>
          </a:p>
          <a:p>
            <a:pPr marL="0" indent="0">
              <a:buNone/>
            </a:pPr>
            <a:r>
              <a:rPr lang="en-US" dirty="0" smtClean="0"/>
              <a:t>s ≤ 6.4</a:t>
            </a:r>
          </a:p>
          <a:p>
            <a:pPr marL="0" indent="0">
              <a:buNone/>
            </a:pPr>
            <a:r>
              <a:rPr lang="en-US" dirty="0" smtClean="0"/>
              <a:t>You can not buy a fraction of a smoothie so…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Ryan can buy 0, 1, 2, 3, 4, 5, or 6 smoothies.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s://encrypted-tbn2.gstatic.com/images?q=tbn:ANd9GcS0kHoRAJicz97cuM0nwG2aHJG5SFHyor3a53oaoaNc_-v-xggN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54625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13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r>
              <a:rPr lang="en-US" dirty="0" smtClean="0"/>
              <a:t> </a:t>
            </a:r>
            <a:r>
              <a:rPr lang="en-US" dirty="0" smtClean="0"/>
              <a:t>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Compare the Multiplication and Division Properties of Inequality to the Multiplication and Division Properties of Equality.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97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Worksheet: </a:t>
            </a:r>
          </a:p>
          <a:p>
            <a:pPr marL="0" indent="0" algn="ctr">
              <a:buNone/>
            </a:pPr>
            <a:r>
              <a:rPr lang="en-US" dirty="0" smtClean="0"/>
              <a:t>Solving One-Step Inequalities by Multiplying or Dividing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2.3 Additional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237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one-step inequalities by using multiplication.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Solve one-step inequalities by using division.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http://graphics8.nytimes.com/images/2012/10/18/opinion/InequalityRFD/InequalityRFD-custo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3619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Exploration: </a:t>
            </a:r>
          </a:p>
          <a:p>
            <a:pPr marL="0" indent="0" algn="ctr">
              <a:buNone/>
            </a:pPr>
            <a:r>
              <a:rPr lang="en-US" sz="3600" dirty="0" smtClean="0"/>
              <a:t>Solving Inequalities by Multiplying or Dividing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2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can solve an inequality to determine how much you could buy with a certain amount of money.</a:t>
            </a:r>
            <a:endParaRPr lang="en-US" dirty="0"/>
          </a:p>
        </p:txBody>
      </p:sp>
      <p:pic>
        <p:nvPicPr>
          <p:cNvPr id="1026" name="Picture 2" descr="https://encrypted-tbn1.gstatic.com/images?q=tbn:ANd9GcQQEAX-d6jrL-WuV1EA7cRsfRFvSmF5xo3aPnx70QM0DoWqc_s0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28924"/>
            <a:ext cx="61436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7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Solving inequalities is similar to solving equations.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solve an inequality with multiplication or division, undo the operation by dividing or multiplying both sides by the same number.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1"/>
                <a:ext cx="9143999" cy="5791199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Let c be a </a:t>
                </a:r>
                <a:r>
                  <a:rPr lang="en-US" b="1" i="1" dirty="0" smtClean="0"/>
                  <a:t>positive </a:t>
                </a:r>
                <a:r>
                  <a:rPr lang="en-US" dirty="0" smtClean="0"/>
                  <a:t>number.</a:t>
                </a:r>
              </a:p>
              <a:p>
                <a:pPr marL="0" indent="0" algn="ctr">
                  <a:buNone/>
                </a:pPr>
                <a:r>
                  <a:rPr lang="en-US" u="sng" dirty="0" smtClean="0"/>
                  <a:t>Multiplication: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a &lt; b, then ac &lt; </a:t>
                </a:r>
                <a:r>
                  <a:rPr lang="en-US" dirty="0" err="1" smtClean="0"/>
                  <a:t>bc</a:t>
                </a:r>
                <a:r>
                  <a:rPr lang="en-US" dirty="0"/>
                  <a:t>.</a:t>
                </a:r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a </a:t>
                </a:r>
                <a:r>
                  <a:rPr lang="en-US" dirty="0" smtClean="0"/>
                  <a:t>&gt; b, </a:t>
                </a:r>
                <a:r>
                  <a:rPr lang="en-US" dirty="0"/>
                  <a:t>then ac </a:t>
                </a:r>
                <a:r>
                  <a:rPr lang="en-US" dirty="0" smtClean="0"/>
                  <a:t>&gt; </a:t>
                </a:r>
                <a:r>
                  <a:rPr lang="en-US" dirty="0" err="1" smtClean="0"/>
                  <a:t>bc</a:t>
                </a:r>
                <a:r>
                  <a:rPr lang="en-US" dirty="0" smtClean="0"/>
                  <a:t>. </a:t>
                </a:r>
              </a:p>
              <a:p>
                <a:pPr marL="0" indent="0" algn="ctr">
                  <a:buNone/>
                </a:pPr>
                <a:r>
                  <a:rPr lang="en-US" u="sng" dirty="0" smtClean="0"/>
                  <a:t>Division:</a:t>
                </a:r>
              </a:p>
              <a:p>
                <a:pPr marL="0" indent="0" algn="ctr">
                  <a:buNone/>
                </a:pPr>
                <a:r>
                  <a:rPr lang="en-US" dirty="0"/>
                  <a:t>If a &lt; b,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a </a:t>
                </a:r>
                <a:r>
                  <a:rPr lang="en-US" dirty="0" smtClean="0"/>
                  <a:t>&gt; </a:t>
                </a:r>
                <a:r>
                  <a:rPr lang="en-US" dirty="0"/>
                  <a:t>b,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en-US" dirty="0"/>
                  <a:t>The same is true for ≤ and ≥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1"/>
                <a:ext cx="9143999" cy="5791199"/>
              </a:xfrm>
              <a:blipFill rotWithShape="1">
                <a:blip r:embed="rId3"/>
                <a:stretch>
                  <a:fillRect t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and Division Properties of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7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 each inequality and graph its solutions.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 7x &gt; -42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 x &gt; -6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b) 2.4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 7.2 ≤ m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m ≥ 7.2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2830" b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696163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905000" y="3581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3657600"/>
            <a:ext cx="4114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" y="6019800"/>
            <a:ext cx="696163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5943600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0" y="6248400"/>
            <a:ext cx="94183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6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martfirstgraders.com/image-files/numberlineto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71532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3058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 each inequality and graph its solutions.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c) ¾r </a:t>
                </a:r>
                <a:r>
                  <a:rPr lang="en-US" dirty="0"/>
                  <a:t>&lt;</a:t>
                </a:r>
                <a:r>
                  <a:rPr lang="en-US" dirty="0" smtClean="0"/>
                  <a:t> 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·12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       r &lt; 16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305800" cy="4525963"/>
              </a:xfrm>
              <a:blipFill rotWithShape="1">
                <a:blip r:embed="rId4"/>
                <a:stretch>
                  <a:fillRect l="-190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867400" y="4953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71600" y="5029200"/>
            <a:ext cx="4495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04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7390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IMPORTANT: </a:t>
            </a:r>
          </a:p>
          <a:p>
            <a:pPr marL="0" indent="0">
              <a:buNone/>
            </a:pPr>
            <a:r>
              <a:rPr lang="en-US" sz="3600" dirty="0" smtClean="0"/>
              <a:t>Whenever you multiply or divide by a negative number, you MUST </a:t>
            </a:r>
            <a:r>
              <a:rPr lang="en-US" sz="3600" b="1" i="1" dirty="0" smtClean="0"/>
              <a:t>reverse</a:t>
            </a:r>
            <a:r>
              <a:rPr lang="en-US" sz="3600" dirty="0" smtClean="0"/>
              <a:t> the inequality symbol.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Negatives????</a:t>
            </a:r>
            <a:endParaRPr lang="en-US" dirty="0"/>
          </a:p>
        </p:txBody>
      </p:sp>
      <p:pic>
        <p:nvPicPr>
          <p:cNvPr id="17410" name="Picture 2" descr="http://t3.gstatic.com/images?q=tbn:ANd9GcThD5JRUNPp3b32AfM6VxyYGr_VTQ14Hllwo75FFId2nISA1c3L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335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4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410</Words>
  <Application>Microsoft Office PowerPoint</Application>
  <PresentationFormat>On-screen Show (4:3)</PresentationFormat>
  <Paragraphs>92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Solving Inequalities by Multiplying or Dividing</vt:lpstr>
      <vt:lpstr>Objectives:</vt:lpstr>
      <vt:lpstr>Classwork:</vt:lpstr>
      <vt:lpstr>Random Fact: Who uses this?</vt:lpstr>
      <vt:lpstr>PowerPoint Presentation</vt:lpstr>
      <vt:lpstr>Multiplication and Division Properties of Inequality</vt:lpstr>
      <vt:lpstr>Example 1:</vt:lpstr>
      <vt:lpstr>Example 1:</vt:lpstr>
      <vt:lpstr>What About Negatives????</vt:lpstr>
      <vt:lpstr>Multiplication and Division Properties of Inequality</vt:lpstr>
      <vt:lpstr>Example 2:</vt:lpstr>
      <vt:lpstr>Example 3:</vt:lpstr>
      <vt:lpstr>Exit Ticket (5 minutes)</vt:lpstr>
      <vt:lpstr>Classwork: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 by Multiplying or Dividing</dc:title>
  <dc:creator>Kimberly</dc:creator>
  <cp:lastModifiedBy>Cassandra Klimczuk</cp:lastModifiedBy>
  <cp:revision>11</cp:revision>
  <dcterms:created xsi:type="dcterms:W3CDTF">2013-07-22T19:30:51Z</dcterms:created>
  <dcterms:modified xsi:type="dcterms:W3CDTF">2019-10-29T17:29:22Z</dcterms:modified>
</cp:coreProperties>
</file>