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07CE8-9FA9-4FC1-92CE-A8FDE18BBDC4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42670-BD93-4AF0-A598-4725B92E9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375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54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6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9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7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71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128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1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3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72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42670-BD93-4AF0-A598-4725B92E92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72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6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5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3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5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FB2B4-F0BE-4A38-875E-D06422867FA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13A16-58DA-4769-88E2-D46B2BC28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-32657"/>
            <a:ext cx="7772400" cy="1470025"/>
          </a:xfrm>
        </p:spPr>
        <p:txBody>
          <a:bodyPr/>
          <a:lstStyle/>
          <a:p>
            <a:r>
              <a:rPr lang="en-US" dirty="0"/>
              <a:t>Variables and 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Section 1.1</a:t>
            </a:r>
          </a:p>
        </p:txBody>
      </p:sp>
      <p:pic>
        <p:nvPicPr>
          <p:cNvPr id="2052" name="Picture 4" descr="http://www.electrical-res.com/EX/10-18-09/01.3.variab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362200"/>
            <a:ext cx="3895725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349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/>
              <a:t>Example 4: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Approximately eighty-five                                         bottles must be recycled to                                                    produce the fiberfill for a                                                                    sleeping bag.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Write the expression for the number of bottles needed to make </a:t>
            </a:r>
            <a:r>
              <a:rPr lang="en-US" b="1" i="1" dirty="0"/>
              <a:t>s</a:t>
            </a:r>
            <a:r>
              <a:rPr lang="en-US" dirty="0"/>
              <a:t> sleeping bags.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85s</a:t>
            </a:r>
          </a:p>
          <a:p>
            <a:pPr marL="0" indent="0">
              <a:buNone/>
            </a:pPr>
            <a:r>
              <a:rPr lang="en-US" dirty="0"/>
              <a:t>b) Find the number of bottles needed to make 20, 50, and 125 sleeping bags.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1700;    4250;    1/,625</a:t>
            </a:r>
          </a:p>
        </p:txBody>
      </p:sp>
      <p:pic>
        <p:nvPicPr>
          <p:cNvPr id="3074" name="Picture 2" descr="http://ts4.mm.bing.net/th?id=H.4810398771904903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1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Section 1.1 Additional Practice Worksheet</a:t>
            </a:r>
          </a:p>
        </p:txBody>
      </p:sp>
    </p:spTree>
    <p:extLst>
      <p:ext uri="{BB962C8B-B14F-4D97-AF65-F5344CB8AC3E}">
        <p14:creationId xmlns:p14="http://schemas.microsoft.com/office/powerpoint/2010/main" val="374527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Section 1.1 Technology Lab - Evaluating Expressions by Graphing</a:t>
            </a:r>
          </a:p>
        </p:txBody>
      </p:sp>
    </p:spTree>
    <p:extLst>
      <p:ext uri="{BB962C8B-B14F-4D97-AF65-F5344CB8AC3E}">
        <p14:creationId xmlns:p14="http://schemas.microsoft.com/office/powerpoint/2010/main" val="170603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Translate between words and algebra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Evaluate algebraic expressions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2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Random Fact: Why learn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Variables and expressions can be used to determine how many plastic drink bottles must be recycled to make enough carpet for a house.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www.imagegossips.com/wp-content/uploads/2011/09/1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3276600" cy="43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0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u="sng" dirty="0"/>
              <a:t>variable</a:t>
            </a:r>
            <a:r>
              <a:rPr lang="en-US" dirty="0"/>
              <a:t> is a letter or symbol used to represent a value that can change.</a:t>
            </a:r>
          </a:p>
          <a:p>
            <a:r>
              <a:rPr lang="en-US" dirty="0"/>
              <a:t>A </a:t>
            </a:r>
            <a:r>
              <a:rPr lang="en-US" b="1" u="sng" dirty="0"/>
              <a:t>constant</a:t>
            </a:r>
            <a:r>
              <a:rPr lang="en-US" dirty="0"/>
              <a:t> is a value that does not change.</a:t>
            </a:r>
          </a:p>
          <a:p>
            <a:r>
              <a:rPr lang="en-US" dirty="0"/>
              <a:t>A </a:t>
            </a:r>
            <a:r>
              <a:rPr lang="en-US" b="1" u="sng" dirty="0"/>
              <a:t>numerical expression </a:t>
            </a:r>
            <a:r>
              <a:rPr lang="en-US" dirty="0"/>
              <a:t>may contain only constants and/or operations.</a:t>
            </a:r>
          </a:p>
          <a:p>
            <a:r>
              <a:rPr lang="en-US" dirty="0"/>
              <a:t>An </a:t>
            </a:r>
            <a:r>
              <a:rPr lang="en-US" b="1" u="sng" dirty="0"/>
              <a:t>algebraic expression </a:t>
            </a:r>
            <a:r>
              <a:rPr lang="en-US" dirty="0"/>
              <a:t>may contain </a:t>
            </a:r>
            <a:r>
              <a:rPr lang="en-US" i="1" dirty="0"/>
              <a:t>variables</a:t>
            </a:r>
            <a:r>
              <a:rPr lang="en-US" dirty="0"/>
              <a:t>, constants, and/or operations.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1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different words related to the operation: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144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/>
              <a:t>+ </a:t>
            </a:r>
          </a:p>
          <a:p>
            <a:pPr marL="0" indent="0">
              <a:buNone/>
            </a:pPr>
            <a:r>
              <a:rPr lang="en-US" sz="3000" dirty="0"/>
              <a:t>Plus, sum, increased by, add, put together, combine.</a:t>
            </a:r>
          </a:p>
          <a:p>
            <a:pPr marL="0" indent="0">
              <a:buNone/>
            </a:pPr>
            <a:r>
              <a:rPr lang="en-US" sz="5400" dirty="0"/>
              <a:t>-</a:t>
            </a:r>
          </a:p>
          <a:p>
            <a:pPr marL="0" indent="0">
              <a:buNone/>
            </a:pPr>
            <a:r>
              <a:rPr lang="en-US" sz="3000" dirty="0"/>
              <a:t>Minus, difference, less than, find how much more or less.</a:t>
            </a:r>
          </a:p>
          <a:p>
            <a:pPr marL="0" indent="0">
              <a:buNone/>
            </a:pPr>
            <a:r>
              <a:rPr lang="en-US" sz="5400" dirty="0"/>
              <a:t>x</a:t>
            </a:r>
          </a:p>
          <a:p>
            <a:pPr marL="0" indent="0">
              <a:buNone/>
            </a:pPr>
            <a:r>
              <a:rPr lang="en-US" sz="3000" dirty="0"/>
              <a:t>Times, of, multiply, product.</a:t>
            </a:r>
          </a:p>
          <a:p>
            <a:pPr marL="0" indent="0">
              <a:buNone/>
            </a:pPr>
            <a:r>
              <a:rPr lang="en-US" sz="5400" dirty="0"/>
              <a:t>÷</a:t>
            </a:r>
          </a:p>
          <a:p>
            <a:pPr marL="0" indent="0">
              <a:buNone/>
            </a:pPr>
            <a:r>
              <a:rPr lang="en-US" sz="3000" dirty="0"/>
              <a:t>Divided by, quotient, separate into equal groups.</a:t>
            </a:r>
          </a:p>
        </p:txBody>
      </p:sp>
    </p:spTree>
    <p:extLst>
      <p:ext uri="{BB962C8B-B14F-4D97-AF65-F5344CB8AC3E}">
        <p14:creationId xmlns:p14="http://schemas.microsoft.com/office/powerpoint/2010/main" val="32767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Give two ways to write each algebraic expression in words.</a:t>
            </a:r>
          </a:p>
          <a:p>
            <a:pPr marL="0" indent="0">
              <a:buNone/>
            </a:pPr>
            <a:r>
              <a:rPr lang="en-US" sz="3000" dirty="0"/>
              <a:t>a) x + 5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The sum of x and 5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x increased by 5</a:t>
            </a:r>
          </a:p>
          <a:p>
            <a:pPr marL="0" indent="0">
              <a:buNone/>
            </a:pPr>
            <a:r>
              <a:rPr lang="en-US" sz="3000" dirty="0"/>
              <a:t>b) m – 7 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The difference of m and 7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7 less than m</a:t>
            </a:r>
          </a:p>
          <a:p>
            <a:pPr marL="0" indent="0">
              <a:buNone/>
            </a:pPr>
            <a:r>
              <a:rPr lang="en-US" dirty="0"/>
              <a:t>c) 2y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 times 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 product of 2 and y</a:t>
            </a:r>
          </a:p>
          <a:p>
            <a:pPr marL="0" indent="0">
              <a:buNone/>
            </a:pPr>
            <a:r>
              <a:rPr lang="en-US" dirty="0"/>
              <a:t>d) k ÷ 5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k divided by 5.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 quotient of k and 5.</a:t>
            </a:r>
          </a:p>
        </p:txBody>
      </p:sp>
    </p:spTree>
    <p:extLst>
      <p:ext uri="{BB962C8B-B14F-4D97-AF65-F5344CB8AC3E}">
        <p14:creationId xmlns:p14="http://schemas.microsoft.com/office/powerpoint/2010/main" val="317584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a)   Bob reads 25 pages per hour. Write the expression  </a:t>
            </a:r>
          </a:p>
          <a:p>
            <a:pPr marL="0" indent="0">
              <a:buNone/>
            </a:pPr>
            <a:r>
              <a:rPr lang="en-US" dirty="0"/>
              <a:t>      for the number of pages he reads in </a:t>
            </a:r>
            <a:r>
              <a:rPr lang="en-US" b="1" i="1" dirty="0"/>
              <a:t>h</a:t>
            </a:r>
            <a:r>
              <a:rPr lang="en-US" dirty="0"/>
              <a:t> hours.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25h</a:t>
            </a:r>
          </a:p>
          <a:p>
            <a:pPr marL="514350" indent="-514350">
              <a:buAutoNum type="alphaLcParenR" startAt="2"/>
            </a:pPr>
            <a:r>
              <a:rPr lang="en-US" dirty="0"/>
              <a:t>Alex is two years younger than Sam, who is </a:t>
            </a:r>
            <a:r>
              <a:rPr lang="en-US" b="1" i="1" dirty="0"/>
              <a:t>y</a:t>
            </a:r>
            <a:r>
              <a:rPr lang="en-US" dirty="0"/>
              <a:t> years </a:t>
            </a:r>
          </a:p>
          <a:p>
            <a:pPr marL="0" indent="0">
              <a:buNone/>
            </a:pPr>
            <a:r>
              <a:rPr lang="en-US" dirty="0"/>
              <a:t>      old. Write an expression for Alex’s age.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y – 2 </a:t>
            </a:r>
          </a:p>
          <a:p>
            <a:pPr marL="0" indent="0">
              <a:buNone/>
            </a:pPr>
            <a:r>
              <a:rPr lang="en-US" dirty="0"/>
              <a:t>c)   Joey earns $5 for each car he washes. Write an </a:t>
            </a:r>
          </a:p>
          <a:p>
            <a:pPr marL="0" indent="0">
              <a:buNone/>
            </a:pPr>
            <a:r>
              <a:rPr lang="en-US" dirty="0"/>
              <a:t>      expression for the number of cars Joey must wash </a:t>
            </a:r>
          </a:p>
          <a:p>
            <a:pPr marL="0" indent="0">
              <a:buNone/>
            </a:pPr>
            <a:r>
              <a:rPr lang="en-US" dirty="0"/>
              <a:t>      to earn </a:t>
            </a:r>
            <a:r>
              <a:rPr lang="en-US" b="1" i="1" dirty="0"/>
              <a:t>d</a:t>
            </a:r>
            <a:r>
              <a:rPr lang="en-US" dirty="0"/>
              <a:t> dollars.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d/5</a:t>
            </a:r>
          </a:p>
        </p:txBody>
      </p:sp>
    </p:spTree>
    <p:extLst>
      <p:ext uri="{BB962C8B-B14F-4D97-AF65-F5344CB8AC3E}">
        <p14:creationId xmlns:p14="http://schemas.microsoft.com/office/powerpoint/2010/main" val="402883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 </a:t>
            </a:r>
            <a:r>
              <a:rPr lang="en-US" b="1" u="sng" dirty="0"/>
              <a:t>evaluate</a:t>
            </a:r>
            <a:r>
              <a:rPr lang="en-US" dirty="0"/>
              <a:t> an algebraic expression, substitute numbers for the variables and simplify.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58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/>
              <a:t>Example 3: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Evaluate each expression for a = 4, b = 7, and c = 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a) b – 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5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b) ac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8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c) a/c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790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458</Words>
  <Application>Microsoft Office PowerPoint</Application>
  <PresentationFormat>On-screen Show (4:3)</PresentationFormat>
  <Paragraphs>87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Variables and Expressions</vt:lpstr>
      <vt:lpstr>Objectives:</vt:lpstr>
      <vt:lpstr>Random Fact: Why learn this?</vt:lpstr>
      <vt:lpstr>Definitions:</vt:lpstr>
      <vt:lpstr>List different words related to the operation:</vt:lpstr>
      <vt:lpstr>Example 1:</vt:lpstr>
      <vt:lpstr>Example 2:</vt:lpstr>
      <vt:lpstr>Evaluating</vt:lpstr>
      <vt:lpstr>Example 3: </vt:lpstr>
      <vt:lpstr>Example 4:</vt:lpstr>
      <vt:lpstr>Homework:</vt:lpstr>
      <vt:lpstr>Classwork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Expressions</dc:title>
  <dc:creator>OXPS</dc:creator>
  <cp:lastModifiedBy>Cassandra</cp:lastModifiedBy>
  <cp:revision>14</cp:revision>
  <dcterms:created xsi:type="dcterms:W3CDTF">2013-06-20T13:31:53Z</dcterms:created>
  <dcterms:modified xsi:type="dcterms:W3CDTF">2019-08-24T14:07:14Z</dcterms:modified>
</cp:coreProperties>
</file>